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5"/>
  </p:sldMasterIdLst>
  <p:notesMasterIdLst>
    <p:notesMasterId r:id="rId22"/>
  </p:notesMasterIdLst>
  <p:sldIdLst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9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E6276-A74A-406B-9C5C-2EC61A533E41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CD862-7C27-41DF-8AEC-2DA54E0F9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4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F47C5E-8B17-48C3-9785-8D168E9CEA03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20730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79B1D4C-E05F-437F-B447-44A511E05140}" type="slidenum">
              <a:rPr lang="en-GB" altLang="en-US" smtClean="0"/>
              <a:pPr/>
              <a:t>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41452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E8DF60E-5812-4A12-AF64-7AF55F6DC6FA}" type="slidenum">
              <a:rPr lang="en-GB" altLang="en-US" smtClean="0"/>
              <a:pPr/>
              <a:t>14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0704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7" y="1825625"/>
            <a:ext cx="5732463" cy="42004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5136" cy="42004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7337" y="365125"/>
            <a:ext cx="11519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37" y="1825625"/>
            <a:ext cx="11520000" cy="420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32" y="6283139"/>
            <a:ext cx="2711646" cy="37822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87337" y="6031688"/>
            <a:ext cx="11520000" cy="144000"/>
          </a:xfrm>
          <a:prstGeom prst="rect">
            <a:avLst/>
          </a:prstGeom>
          <a:solidFill>
            <a:srgbClr val="FFC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4" y="6338502"/>
            <a:ext cx="2031841" cy="31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0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8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google.co.uk/url?sa=i&amp;rct=j&amp;q=&amp;esrc=s&amp;source=images&amp;cd=&amp;cad=rja&amp;uact=8&amp;ved=0ahUKEwijl6-d-d3KAhXCuRQKHeUBCeoQjRwIBw&amp;url=http%3A%2F%2Fgirochallenge.sustrans.org.uk%2Factive-school-travel&amp;bvm=bv.113370389,d.d24&amp;psig=AFQjCNHL54nUsrAz45p-iMyp4sQOCHKhHw&amp;ust=145466971025326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z2_iwKJSU8?si=R-2QIVRYK7WERvE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aoS5ej2-_8?si=vNO0HVEdfKkHRx0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2F-Xaq9iuOk?si=tj0ISzCY7b7gFIC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8" title="&quot;&quot;"/>
          <p:cNvSpPr txBox="1">
            <a:spLocks noChangeArrowheads="1"/>
          </p:cNvSpPr>
          <p:nvPr/>
        </p:nvSpPr>
        <p:spPr bwMode="auto">
          <a:xfrm>
            <a:off x="1213658" y="153699"/>
            <a:ext cx="10204509" cy="12001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7200" dirty="0">
                <a:solidFill>
                  <a:schemeClr val="bg1"/>
                </a:solidFill>
                <a:latin typeface="+mn-lt"/>
              </a:rPr>
              <a:t>     </a:t>
            </a:r>
          </a:p>
        </p:txBody>
      </p:sp>
      <p:pic>
        <p:nvPicPr>
          <p:cNvPr id="4099" name="Picture 5" title="cycli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58"/>
          <a:stretch>
            <a:fillRect/>
          </a:stretch>
        </p:blipFill>
        <p:spPr bwMode="auto">
          <a:xfrm>
            <a:off x="766763" y="1662907"/>
            <a:ext cx="1944687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title="pedestrian cross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31" y="1662907"/>
            <a:ext cx="1792287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3" title="car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430" y="3490004"/>
            <a:ext cx="315118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" title="bu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0" t="23236" r="15170" b="22897"/>
          <a:stretch>
            <a:fillRect/>
          </a:stretch>
        </p:blipFill>
        <p:spPr bwMode="auto">
          <a:xfrm>
            <a:off x="5732694" y="1710098"/>
            <a:ext cx="285115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3"/>
          <p:cNvSpPr txBox="1">
            <a:spLocks noChangeArrowheads="1"/>
          </p:cNvSpPr>
          <p:nvPr/>
        </p:nvSpPr>
        <p:spPr bwMode="auto">
          <a:xfrm>
            <a:off x="4436500" y="4217324"/>
            <a:ext cx="25923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dirty="0"/>
              <a:t>How do you usually get to school?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878" y="302642"/>
            <a:ext cx="8229600" cy="926956"/>
          </a:xfrm>
        </p:spPr>
        <p:txBody>
          <a:bodyPr>
            <a:normAutofit fontScale="90000"/>
          </a:bodyPr>
          <a:lstStyle/>
          <a:p>
            <a:pPr algn="ctr" rtl="0" eaLnBrk="1" fontAlgn="base" hangingPunct="1"/>
            <a:r>
              <a:rPr lang="en-GB" sz="7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Pedestrian safety </a:t>
            </a:r>
            <a:endParaRPr lang="en-GB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86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850" y="28019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Stop/wait</a:t>
            </a:r>
            <a:r>
              <a:rPr lang="en-GB" dirty="0" smtClean="0"/>
              <a:t>		</a:t>
            </a:r>
            <a:r>
              <a:rPr lang="en-GB" b="1" u="sng" dirty="0" smtClean="0"/>
              <a:t>Look</a:t>
            </a:r>
            <a:r>
              <a:rPr lang="en-GB" dirty="0" smtClean="0"/>
              <a:t>		</a:t>
            </a:r>
            <a:r>
              <a:rPr lang="en-GB" b="1" u="sng" dirty="0" smtClean="0"/>
              <a:t>Listen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9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Why may drivers not see children?</a:t>
            </a:r>
            <a:endParaRPr lang="en-GB" dirty="0" smtClean="0">
              <a:effectLst/>
            </a:endParaRP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999656" y="2060848"/>
            <a:ext cx="6534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3200" dirty="0" smtClean="0"/>
              <a:t>I am smaller </a:t>
            </a:r>
            <a:r>
              <a:rPr lang="en-GB" sz="3200" dirty="0"/>
              <a:t>than adults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GB" sz="32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3200" dirty="0"/>
              <a:t>Cars and other traffic are </a:t>
            </a:r>
            <a:r>
              <a:rPr lang="en-GB" sz="3200" dirty="0" smtClean="0"/>
              <a:t>bigger than me</a:t>
            </a: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32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3200" dirty="0" smtClean="0"/>
              <a:t>I </a:t>
            </a:r>
            <a:r>
              <a:rPr lang="en-GB" sz="3200" dirty="0"/>
              <a:t>can move quickly</a:t>
            </a:r>
          </a:p>
        </p:txBody>
      </p:sp>
    </p:spTree>
    <p:extLst>
      <p:ext uri="{BB962C8B-B14F-4D97-AF65-F5344CB8AC3E}">
        <p14:creationId xmlns:p14="http://schemas.microsoft.com/office/powerpoint/2010/main" val="37328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How to cross: The Green Cross Code</a:t>
            </a:r>
          </a:p>
        </p:txBody>
      </p:sp>
      <p:pic>
        <p:nvPicPr>
          <p:cNvPr id="3" name="Dz2_iwKJSU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27564" y="1693595"/>
            <a:ext cx="6890547" cy="387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507" y="2060848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to cross</a:t>
            </a:r>
            <a:r>
              <a:rPr lang="en-GB" baseline="0" dirty="0" smtClean="0"/>
              <a:t> the road questions</a:t>
            </a:r>
            <a:endParaRPr lang="en-GB" dirty="0"/>
          </a:p>
        </p:txBody>
      </p:sp>
      <p:graphicFrame>
        <p:nvGraphicFramePr>
          <p:cNvPr id="18434" name="Content Placeholder 4" title="How to cross the road quiz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174988"/>
              </p:ext>
            </p:extLst>
          </p:nvPr>
        </p:nvGraphicFramePr>
        <p:xfrm>
          <a:off x="3674341" y="409980"/>
          <a:ext cx="3693057" cy="5226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3777942" imgH="5346481" progId="Acrobat.Document.DC">
                  <p:embed/>
                </p:oleObj>
              </mc:Choice>
              <mc:Fallback>
                <p:oleObj name="Acrobat Document" r:id="rId3" imgW="3777942" imgH="5346481" progId="Acrobat.Document.DC">
                  <p:embed/>
                  <p:pic>
                    <p:nvPicPr>
                      <p:cNvPr id="18434" name="Content Placeholder 4" title="How to cross the road quiz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4341" y="409980"/>
                        <a:ext cx="3693057" cy="52260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05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2095" y="2852936"/>
            <a:ext cx="3754760" cy="29289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to cross the road answers</a:t>
            </a:r>
            <a:endParaRPr lang="en-GB" dirty="0"/>
          </a:p>
        </p:txBody>
      </p:sp>
      <p:graphicFrame>
        <p:nvGraphicFramePr>
          <p:cNvPr id="19458" name="Content Placeholder 12" title="How to cross the road quiz answers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306421"/>
              </p:ext>
            </p:extLst>
          </p:nvPr>
        </p:nvGraphicFramePr>
        <p:xfrm>
          <a:off x="3792539" y="333376"/>
          <a:ext cx="3730479" cy="527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crobat Document" r:id="rId4" imgW="3777942" imgH="5346481" progId="Acrobat.Document.DC">
                  <p:embed/>
                </p:oleObj>
              </mc:Choice>
              <mc:Fallback>
                <p:oleObj name="Acrobat Document" r:id="rId4" imgW="3777942" imgH="5346481" progId="Acrobat.Document.DC">
                  <p:embed/>
                  <p:pic>
                    <p:nvPicPr>
                      <p:cNvPr id="19458" name="Content Placeholder 12" title="How to cross the road quiz answers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9" y="333376"/>
                        <a:ext cx="3730479" cy="5278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8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87337" y="365125"/>
            <a:ext cx="11519999" cy="615949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crossings</a:t>
            </a:r>
          </a:p>
        </p:txBody>
      </p:sp>
      <p:pic>
        <p:nvPicPr>
          <p:cNvPr id="21507" name="Content Placeholder 5" title="zebra cross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615" y="981074"/>
            <a:ext cx="3168650" cy="2376488"/>
          </a:xfrm>
        </p:spPr>
      </p:pic>
      <p:pic>
        <p:nvPicPr>
          <p:cNvPr id="21508" name="Content Placeholder 3" title="Pelican cross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36" y="753156"/>
            <a:ext cx="44164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Content Placeholder 3" title="Puffin cross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10" y="3639735"/>
            <a:ext cx="963580" cy="224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Content Placeholder 3" title="Toucan cross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3636169"/>
            <a:ext cx="1259926" cy="219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12"/>
          <p:cNvSpPr txBox="1">
            <a:spLocks noChangeArrowheads="1"/>
          </p:cNvSpPr>
          <p:nvPr/>
        </p:nvSpPr>
        <p:spPr bwMode="auto">
          <a:xfrm>
            <a:off x="4944948" y="4354340"/>
            <a:ext cx="38258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  Puffin               Pegasus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  Pelican               Toucan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                Zebra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905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Safer crossing places</a:t>
            </a:r>
          </a:p>
        </p:txBody>
      </p:sp>
      <p:pic>
        <p:nvPicPr>
          <p:cNvPr id="3" name="ZaoS5ej2-_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00696" y="1690688"/>
            <a:ext cx="7068458" cy="39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85" y="284885"/>
            <a:ext cx="8229600" cy="1143000"/>
          </a:xfrm>
        </p:spPr>
        <p:txBody>
          <a:bodyPr>
            <a:normAutofit/>
          </a:bodyPr>
          <a:lstStyle/>
          <a:p>
            <a:pPr rtl="0" eaLnBrk="0" fontAlgn="base" hangingPunct="0"/>
            <a:r>
              <a:rPr lang="en-GB" sz="4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Pavements, car parks and driveways</a:t>
            </a:r>
            <a:endParaRPr lang="en-GB" sz="6600" dirty="0" smtClean="0">
              <a:effectLst/>
            </a:endParaRPr>
          </a:p>
        </p:txBody>
      </p:sp>
      <p:pic>
        <p:nvPicPr>
          <p:cNvPr id="6" name="2F-Xaq9iuO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25683" y="1551957"/>
            <a:ext cx="7269018" cy="408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5800" y="3318396"/>
            <a:ext cx="2530624" cy="41805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Road safety</a:t>
            </a:r>
            <a:r>
              <a:rPr lang="en-GB" baseline="0" dirty="0" smtClean="0"/>
              <a:t> questions</a:t>
            </a:r>
            <a:endParaRPr lang="en-GB" dirty="0"/>
          </a:p>
        </p:txBody>
      </p:sp>
      <p:graphicFrame>
        <p:nvGraphicFramePr>
          <p:cNvPr id="7170" name="Content Placeholder 4" title="Road safety quiz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549369"/>
              </p:ext>
            </p:extLst>
          </p:nvPr>
        </p:nvGraphicFramePr>
        <p:xfrm>
          <a:off x="3503614" y="196849"/>
          <a:ext cx="4085906" cy="578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3777942" imgH="5346481" progId="Acrobat.Document.DC">
                  <p:embed/>
                </p:oleObj>
              </mc:Choice>
              <mc:Fallback>
                <p:oleObj name="Acrobat Document" r:id="rId3" imgW="3777942" imgH="5346481" progId="Acrobat.Document.DC">
                  <p:embed/>
                  <p:pic>
                    <p:nvPicPr>
                      <p:cNvPr id="7170" name="Content Placeholder 4" title="Road safety quiz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4" y="196849"/>
                        <a:ext cx="4085906" cy="5780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8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1"/>
          <p:cNvSpPr txBox="1">
            <a:spLocks noChangeArrowheads="1"/>
          </p:cNvSpPr>
          <p:nvPr/>
        </p:nvSpPr>
        <p:spPr bwMode="auto">
          <a:xfrm flipH="1">
            <a:off x="1759869" y="3835401"/>
            <a:ext cx="1714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800" dirty="0"/>
              <a:t>Kerb</a:t>
            </a:r>
          </a:p>
        </p:txBody>
      </p:sp>
      <p:cxnSp>
        <p:nvCxnSpPr>
          <p:cNvPr id="15" name="Straight Arrow Connector 14" title="&quot;&quot;"/>
          <p:cNvCxnSpPr/>
          <p:nvPr/>
        </p:nvCxnSpPr>
        <p:spPr>
          <a:xfrm flipH="1">
            <a:off x="4121151" y="4149725"/>
            <a:ext cx="30163" cy="2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Content Placeholder 18" title="people on pavemen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4700" y="1668512"/>
            <a:ext cx="6561138" cy="3984625"/>
          </a:xfrm>
        </p:spPr>
      </p:pic>
      <p:sp>
        <p:nvSpPr>
          <p:cNvPr id="25" name="Right Arrow 24" title="&quot;&quot;"/>
          <p:cNvSpPr/>
          <p:nvPr/>
        </p:nvSpPr>
        <p:spPr>
          <a:xfrm>
            <a:off x="3706814" y="3789364"/>
            <a:ext cx="460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ight Arrow 26" title="&quot;&quot;"/>
          <p:cNvSpPr/>
          <p:nvPr/>
        </p:nvSpPr>
        <p:spPr>
          <a:xfrm>
            <a:off x="2973388" y="4800601"/>
            <a:ext cx="806450" cy="376238"/>
          </a:xfrm>
          <a:prstGeom prst="rightArrow">
            <a:avLst>
              <a:gd name="adj1" fmla="val 34641"/>
              <a:gd name="adj2" fmla="val 461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199" name="TextBox 27"/>
          <p:cNvSpPr txBox="1">
            <a:spLocks noChangeArrowheads="1"/>
          </p:cNvSpPr>
          <p:nvPr/>
        </p:nvSpPr>
        <p:spPr bwMode="auto">
          <a:xfrm flipH="1">
            <a:off x="3779838" y="5371356"/>
            <a:ext cx="2952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800" dirty="0"/>
              <a:t>Pavement</a:t>
            </a:r>
          </a:p>
        </p:txBody>
      </p:sp>
      <p:sp>
        <p:nvSpPr>
          <p:cNvPr id="29" name="Up Arrow 28" title="&quot;&quot;"/>
          <p:cNvSpPr/>
          <p:nvPr/>
        </p:nvSpPr>
        <p:spPr>
          <a:xfrm flipH="1">
            <a:off x="6685757" y="4988720"/>
            <a:ext cx="284162" cy="96361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01" name="TextBox 31743"/>
          <p:cNvSpPr txBox="1">
            <a:spLocks noChangeArrowheads="1"/>
          </p:cNvSpPr>
          <p:nvPr/>
        </p:nvSpPr>
        <p:spPr bwMode="auto">
          <a:xfrm>
            <a:off x="1919537" y="1145340"/>
            <a:ext cx="7769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/>
              <a:t>What could happen if you run?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6213"/>
            <a:ext cx="8229600" cy="1143000"/>
          </a:xfrm>
        </p:spPr>
        <p:txBody>
          <a:bodyPr/>
          <a:lstStyle/>
          <a:p>
            <a:pPr rtl="0" eaLnBrk="0" fontAlgn="base" hangingPunct="0"/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You should always walk on the pavement, not run.</a:t>
            </a:r>
            <a:endParaRPr lang="en-GB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113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you run on the pavement or across this road this might happen.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279576" y="1988841"/>
            <a:ext cx="6858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 smtClean="0"/>
              <a:t>I may </a:t>
            </a:r>
            <a:r>
              <a:rPr lang="en-GB" altLang="en-US" sz="3200" b="1" dirty="0"/>
              <a:t>trip or fall over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 smtClean="0"/>
              <a:t>I </a:t>
            </a:r>
            <a:r>
              <a:rPr lang="en-GB" altLang="en-US" sz="3200" b="1" dirty="0"/>
              <a:t>might run into the road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 smtClean="0"/>
              <a:t>I </a:t>
            </a:r>
            <a:r>
              <a:rPr lang="en-GB" altLang="en-US" sz="3200" b="1" dirty="0"/>
              <a:t>may bump into someone on the pavement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 smtClean="0"/>
              <a:t>I </a:t>
            </a:r>
            <a:r>
              <a:rPr lang="en-GB" altLang="en-US" sz="3200" b="1" dirty="0"/>
              <a:t>don’t have time to stop, look and listen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 smtClean="0"/>
              <a:t>I make mistakes when I rush</a:t>
            </a:r>
            <a:endParaRPr lang="en-GB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4828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0" y="365125"/>
            <a:ext cx="5835536" cy="1325563"/>
          </a:xfrm>
        </p:spPr>
        <p:txBody>
          <a:bodyPr/>
          <a:lstStyle/>
          <a:p>
            <a:r>
              <a:rPr lang="en-GB" dirty="0" smtClean="0"/>
              <a:t>Look for hazards</a:t>
            </a:r>
            <a:endParaRPr lang="en-GB" dirty="0"/>
          </a:p>
        </p:txBody>
      </p:sp>
      <p:pic>
        <p:nvPicPr>
          <p:cNvPr id="11266" name="Content Placeholder 4" title="stree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7703" y="365125"/>
            <a:ext cx="7154486" cy="5351671"/>
          </a:xfrm>
        </p:spPr>
      </p:pic>
    </p:spTree>
    <p:extLst>
      <p:ext uri="{BB962C8B-B14F-4D97-AF65-F5344CB8AC3E}">
        <p14:creationId xmlns:p14="http://schemas.microsoft.com/office/powerpoint/2010/main" val="208001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1" y="807522"/>
            <a:ext cx="9094519" cy="1388214"/>
          </a:xfrm>
        </p:spPr>
        <p:txBody>
          <a:bodyPr>
            <a:normAutofit/>
          </a:bodyPr>
          <a:lstStyle/>
          <a:p>
            <a:pPr rtl="0" eaLnBrk="0" fontAlgn="base" hangingPunct="0"/>
            <a:r>
              <a:rPr lang="en-GB" sz="4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How can you tell if a car is about to move?</a:t>
            </a:r>
            <a:endParaRPr lang="en-GB" sz="4000" dirty="0"/>
          </a:p>
        </p:txBody>
      </p:sp>
      <p:sp>
        <p:nvSpPr>
          <p:cNvPr id="6" name="Rectangle 5"/>
          <p:cNvSpPr/>
          <p:nvPr/>
        </p:nvSpPr>
        <p:spPr>
          <a:xfrm>
            <a:off x="2927649" y="2780929"/>
            <a:ext cx="7289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dirty="0"/>
              <a:t>What clues can you hear and see?</a:t>
            </a:r>
          </a:p>
        </p:txBody>
      </p:sp>
    </p:spTree>
    <p:extLst>
      <p:ext uri="{BB962C8B-B14F-4D97-AF65-F5344CB8AC3E}">
        <p14:creationId xmlns:p14="http://schemas.microsoft.com/office/powerpoint/2010/main" val="40716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Is there a driver in the car? </a:t>
            </a:r>
            <a:endParaRPr lang="en-GB" sz="6000" dirty="0"/>
          </a:p>
        </p:txBody>
      </p:sp>
      <p:sp>
        <p:nvSpPr>
          <p:cNvPr id="5" name="Rectangle 4"/>
          <p:cNvSpPr/>
          <p:nvPr/>
        </p:nvSpPr>
        <p:spPr>
          <a:xfrm>
            <a:off x="561315" y="2132856"/>
            <a:ext cx="9305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600" dirty="0"/>
              <a:t>Can you see any lights?</a:t>
            </a:r>
          </a:p>
          <a:p>
            <a:r>
              <a:rPr lang="en-GB" altLang="en-US" sz="3600" dirty="0" smtClean="0"/>
              <a:t>Can </a:t>
            </a:r>
            <a:r>
              <a:rPr lang="en-GB" altLang="en-US" sz="3600" dirty="0"/>
              <a:t>you hear the engine?</a:t>
            </a:r>
          </a:p>
          <a:p>
            <a:endParaRPr lang="en-GB" altLang="en-US" sz="3600" dirty="0"/>
          </a:p>
          <a:p>
            <a:r>
              <a:rPr lang="en-GB" altLang="en-US" sz="3600" dirty="0"/>
              <a:t>           </a:t>
            </a:r>
            <a:r>
              <a:rPr lang="en-GB" altLang="en-US" sz="3600" u="sng" dirty="0"/>
              <a:t>Driver</a:t>
            </a:r>
            <a:r>
              <a:rPr lang="en-GB" altLang="en-US" sz="3600" dirty="0"/>
              <a:t>          </a:t>
            </a:r>
            <a:r>
              <a:rPr lang="en-GB" altLang="en-US" sz="3600" u="sng" dirty="0"/>
              <a:t>Lights</a:t>
            </a:r>
            <a:r>
              <a:rPr lang="en-GB" altLang="en-US" sz="3600" dirty="0"/>
              <a:t>              </a:t>
            </a:r>
            <a:r>
              <a:rPr lang="en-GB" altLang="en-US" sz="3600" u="sng" dirty="0"/>
              <a:t>Engine</a:t>
            </a:r>
          </a:p>
        </p:txBody>
      </p:sp>
    </p:spTree>
    <p:extLst>
      <p:ext uri="{BB962C8B-B14F-4D97-AF65-F5344CB8AC3E}">
        <p14:creationId xmlns:p14="http://schemas.microsoft.com/office/powerpoint/2010/main" val="28238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Homeowners could recoup No-Deal Brexit losses by renting out drivew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489" y="1499382"/>
            <a:ext cx="5115974" cy="422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063553" y="868906"/>
            <a:ext cx="95119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800" dirty="0">
                <a:latin typeface="Arial" panose="020B0604020202020204" pitchFamily="34" charset="0"/>
              </a:rPr>
              <a:t>what should we do when we walk past driveways?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300" y="-12484"/>
            <a:ext cx="8229600" cy="1143000"/>
          </a:xfrm>
        </p:spPr>
        <p:txBody>
          <a:bodyPr/>
          <a:lstStyle/>
          <a:p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Traffic may turn into or out of driveways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10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refordshire Council 2018">
      <a:dk1>
        <a:srgbClr val="282E2B"/>
      </a:dk1>
      <a:lt1>
        <a:srgbClr val="FFFFFF"/>
      </a:lt1>
      <a:dk2>
        <a:srgbClr val="FFC937"/>
      </a:dk2>
      <a:lt2>
        <a:srgbClr val="FFFFFF"/>
      </a:lt2>
      <a:accent1>
        <a:srgbClr val="FFC937"/>
      </a:accent1>
      <a:accent2>
        <a:srgbClr val="FFFFFF"/>
      </a:accent2>
      <a:accent3>
        <a:srgbClr val="A7216D"/>
      </a:accent3>
      <a:accent4>
        <a:srgbClr val="F16A37"/>
      </a:accent4>
      <a:accent5>
        <a:srgbClr val="282E2B"/>
      </a:accent5>
      <a:accent6>
        <a:srgbClr val="EC2048"/>
      </a:accent6>
      <a:hlink>
        <a:srgbClr val="0099CB"/>
      </a:hlink>
      <a:folHlink>
        <a:srgbClr val="F16A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widescreen template" id="{309E2F68-04EF-48DD-8D87-E5C86D0B1C5F}" vid="{E7228724-AF4F-4576-9ED6-65C7A9E23C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D87CCC82-C056-4092-9ED9-09B330353CB9">
      <Url>http://hcintranet.herefordshire.gov.uk/cs/Branding/Powerpoint%20widescreen%20template.potx</Url>
      <Description>Download</Description>
    </URL>
    <Document_x0020_type xmlns="D87CCC82-C056-4092-9ED9-09B330353CB9">PowerPoint</Document_x0020_type>
    <Template_x0020_name xmlns="D87CCC82-C056-4092-9ED9-09B330353CB9">Powerpoint widescreen template</Template_x0020_name>
    <_dlc_DocId xmlns="cb458052-48cf-4613-af83-9df506ae481f">WJY5HXHPQ6FR-508408854-8</_dlc_DocId>
    <_dlc_DocIdUrl xmlns="cb458052-48cf-4613-af83-9df506ae481f">
      <Url>http://hcintranet.herefordshire.gov.uk/cs/_layouts/15/DocIdRedir.aspx?ID=WJY5HXHPQ6FR-508408854-8</Url>
      <Description>WJY5HXHPQ6FR-508408854-8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6BEC8C5696D34889BE0A99AA2C9309" ma:contentTypeVersion="1" ma:contentTypeDescription="Create a new document." ma:contentTypeScope="" ma:versionID="94ee2f3588f8a8d6782175473e3dbb01">
  <xsd:schema xmlns:xsd="http://www.w3.org/2001/XMLSchema" xmlns:xs="http://www.w3.org/2001/XMLSchema" xmlns:p="http://schemas.microsoft.com/office/2006/metadata/properties" xmlns:ns2="D87CCC82-C056-4092-9ED9-09B330353CB9" xmlns:ns3="58222f46-cdd5-49dc-9cc8-a6db721e7e08" xmlns:ns4="cb458052-48cf-4613-af83-9df506ae481f" targetNamespace="http://schemas.microsoft.com/office/2006/metadata/properties" ma:root="true" ma:fieldsID="cd981a85bf84669e54acd8f219ed8469" ns2:_="" ns3:_="" ns4:_="">
    <xsd:import namespace="D87CCC82-C056-4092-9ED9-09B330353CB9"/>
    <xsd:import namespace="58222f46-cdd5-49dc-9cc8-a6db721e7e08"/>
    <xsd:import namespace="cb458052-48cf-4613-af83-9df506ae481f"/>
    <xsd:element name="properties">
      <xsd:complexType>
        <xsd:sequence>
          <xsd:element name="documentManagement">
            <xsd:complexType>
              <xsd:all>
                <xsd:element ref="ns2:Template_x0020_name" minOccurs="0"/>
                <xsd:element ref="ns2:URL" minOccurs="0"/>
                <xsd:element ref="ns2:Document_x0020_type" minOccurs="0"/>
                <xsd:element ref="ns3:SharedWithUsers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CCC82-C056-4092-9ED9-09B330353CB9" elementFormDefault="qualified">
    <xsd:import namespace="http://schemas.microsoft.com/office/2006/documentManagement/types"/>
    <xsd:import namespace="http://schemas.microsoft.com/office/infopath/2007/PartnerControls"/>
    <xsd:element name="Template_x0020_name" ma:index="8" nillable="true" ma:displayName="Template name" ma:internalName="Template_x0020_name">
      <xsd:simpleType>
        <xsd:restriction base="dms:Text">
          <xsd:maxLength value="255"/>
        </xsd:restriction>
      </xsd:simpleType>
    </xsd:element>
    <xsd:element name="URL" ma:index="9" nillable="true" ma:displayName="URL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_x0020_type" ma:index="10" nillable="true" ma:displayName="Document type" ma:internalName="Document_x0020_typ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22f46-cdd5-49dc-9cc8-a6db721e7e0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458052-48cf-4613-af83-9df506ae481f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B7AC7B9-704B-4CAC-B7F0-EACA31E85A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41F4B4-4097-4B84-B3E2-7CFCDE602EF5}">
  <ds:schemaRefs>
    <ds:schemaRef ds:uri="http://purl.org/dc/terms/"/>
    <ds:schemaRef ds:uri="http://schemas.microsoft.com/office/2006/documentManagement/types"/>
    <ds:schemaRef ds:uri="cb458052-48cf-4613-af83-9df506ae481f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58222f46-cdd5-49dc-9cc8-a6db721e7e08"/>
    <ds:schemaRef ds:uri="D87CCC82-C056-4092-9ED9-09B330353CB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6A6B0F-57CE-4671-8D66-7F3C447EE2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7CCC82-C056-4092-9ED9-09B330353CB9"/>
    <ds:schemaRef ds:uri="58222f46-cdd5-49dc-9cc8-a6db721e7e08"/>
    <ds:schemaRef ds:uri="cb458052-48cf-4613-af83-9df506ae4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1F1D269-4EE0-4223-818E-761762236FA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</TotalTime>
  <Words>223</Words>
  <Application>Microsoft Office PowerPoint</Application>
  <PresentationFormat>Widescreen</PresentationFormat>
  <Paragraphs>44</Paragraphs>
  <Slides>16</Slides>
  <Notes>3</Notes>
  <HiddenSlides>0</HiddenSlides>
  <MMClips>3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Acrobat Document</vt:lpstr>
      <vt:lpstr>Pedestrian safety </vt:lpstr>
      <vt:lpstr>Pavements, car parks and driveways</vt:lpstr>
      <vt:lpstr>Road safety questions</vt:lpstr>
      <vt:lpstr>You should always walk on the pavement, not run.</vt:lpstr>
      <vt:lpstr>If you run on the pavement or across this road this might happen.</vt:lpstr>
      <vt:lpstr>Look for hazards</vt:lpstr>
      <vt:lpstr>How can you tell if a car is about to move?</vt:lpstr>
      <vt:lpstr> Is there a driver in the car? </vt:lpstr>
      <vt:lpstr>Traffic may turn into or out of driveways</vt:lpstr>
      <vt:lpstr>Stop/wait  Look  Listen</vt:lpstr>
      <vt:lpstr>Why may drivers not see children? </vt:lpstr>
      <vt:lpstr>How to cross: The Green Cross Code</vt:lpstr>
      <vt:lpstr>How to cross the road questions</vt:lpstr>
      <vt:lpstr>How to cross the road answers</vt:lpstr>
      <vt:lpstr>crossings</vt:lpstr>
      <vt:lpstr>Safer crossing places</vt:lpstr>
    </vt:vector>
  </TitlesOfParts>
  <Company>Hoople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Pedestrian training lesson</dc:title>
  <dc:creator>Herefordshire Council</dc:creator>
  <cp:lastModifiedBy>Walder, Rebecca</cp:lastModifiedBy>
  <cp:revision>3</cp:revision>
  <dcterms:created xsi:type="dcterms:W3CDTF">2024-05-14T12:15:46Z</dcterms:created>
  <dcterms:modified xsi:type="dcterms:W3CDTF">2024-11-04T09:29:01Z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800</vt:r8>
  </property>
  <property fmtid="{D5CDD505-2E9C-101B-9397-08002B2CF9AE}" pid="3" name="FileDirRef">
    <vt:lpwstr>sites/council/communications/Branding</vt:lpwstr>
  </property>
  <property fmtid="{D5CDD505-2E9C-101B-9397-08002B2CF9AE}" pid="4" name="Year">
    <vt:lpwstr/>
  </property>
  <property fmtid="{D5CDD505-2E9C-101B-9397-08002B2CF9AE}" pid="5" name="ContentTypeId">
    <vt:lpwstr>0x010100286BEC8C5696D34889BE0A99AA2C9309</vt:lpwstr>
  </property>
  <property fmtid="{D5CDD505-2E9C-101B-9397-08002B2CF9AE}" pid="6" name="FileLeafRef">
    <vt:lpwstr>Powerpoint widescreen template.potx</vt:lpwstr>
  </property>
  <property fmtid="{D5CDD505-2E9C-101B-9397-08002B2CF9AE}" pid="7" name="Publication:">
    <vt:lpwstr/>
  </property>
  <property fmtid="{D5CDD505-2E9C-101B-9397-08002B2CF9AE}" pid="8" name="FSObjType">
    <vt:lpwstr>0</vt:lpwstr>
  </property>
  <property fmtid="{D5CDD505-2E9C-101B-9397-08002B2CF9AE}" pid="9" name="_dlc_DocIdItemGuid">
    <vt:lpwstr>abaf07d1-f99e-40bb-9a85-9c8cf93911c7</vt:lpwstr>
  </property>
  <property fmtid="{D5CDD505-2E9C-101B-9397-08002B2CF9AE}" pid="10" name="Division">
    <vt:lpwstr>299;#Design|c65c5619-539f-4304-904b-2cbcb750c49f</vt:lpwstr>
  </property>
</Properties>
</file>